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BECOME A MENTOR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FIRSTBLOCK-ATHON ·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0408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HACK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REPEAT_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41148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1188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BECOME A MENTOR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02920" y="4251960"/>
            <a:ext cx="70408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Partner with FIRSTBLOCK-ATHON, a 2-day Blockchain + AI Hackathon creating impact through the next generation of innovators.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Elevate your brand, engage with emerging talent, and help empower future innovators building real-world solutions that address industry challenges and create impact.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680960" y="960120"/>
            <a:ext cx="4023360" cy="26517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0" y="1051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SCHEDULE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0" y="1325880"/>
            <a:ext cx="384048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[ 07 — 11 SEPT 2026 ]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863840" y="169164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— 08 SEPT · Hack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Regeringsgatan 25, Stockholm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SEPT · Demo Day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SEPT · Awards &amp; Showcase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Kungsträdgården · Jussi Björlings allé, Stockholm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1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KUNGSTRÄDGÅRDEN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 ATTENDEES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6809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76809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7383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383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97383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ATTENDEES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6809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76809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97383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383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∞</a:t>
            </a:r>
            <a:endParaRPr lang="en-US" sz="3600" dirty="0"/>
          </a:p>
        </p:txBody>
      </p:sp>
      <p:sp>
        <p:nvSpPr>
          <p:cNvPr id="39" name="Text 37"/>
          <p:cNvSpPr/>
          <p:nvPr/>
        </p:nvSpPr>
        <p:spPr>
          <a:xfrm>
            <a:off x="97383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01 — WHY MENTOR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BECOME A
</a:t>
            </a:r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MENTOR?_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502920" y="2743200"/>
            <a:ext cx="70408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 helps founders, developers, researchers, and students turn ideas into practical Blockchain + AI solutions for real-world challenges.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4023360"/>
            <a:ext cx="70408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explore the theme "Impact On Chain" across finance, healthcare, supply chains, sustainability, digital identity, and enterprise innovation.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5303520"/>
            <a:ext cx="704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i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bring the ideas and energy. Mentors provide the guidance that helps those ideas evolve into meaningful solutions.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680960" y="1005840"/>
            <a:ext cx="4023360" cy="51206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86384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WE WELCOME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863840" y="1508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Startups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863840" y="19659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Established companies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863840" y="24231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Universities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863840" y="28803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 institutions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863840" y="33375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Investment firms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863840" y="3794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 communities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863840" y="42519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Industry organisations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863840" y="4846320"/>
            <a:ext cx="37490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Expertise across AI, BC, product, strategy, design, engineering, operations, or industry knowledge.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02 — PROBLEM STATEMENT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PROBLEMS.
</a:t>
            </a:r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BUILDERS_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87452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will tackle real-world challenges across eight sectors, supported by mentors and industry experts, building Blockchain + AI solutions with measurable impact.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23317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CHALLENGE AREAS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12648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Financial Services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Building trusted, verifiable AI-driven financial interactions, digital assets, autonomous payments, and next-generation financial infrastructure.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33674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443402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Humanitarian &amp; Social Impact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Creating transparent, measurable, and trusted solutions for social impact, humanitarian initiatives, and public good.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64428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274156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Banking &amp; FinTech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Payments On-Chain / 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Reimagining payments, financial identity, compliance, and programmable finance through blockchain and AI.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995181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9104909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Creative &amp; Music Industries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Creator Economy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Empowering creators through digital ownership, intellectual property protection, royalties, tokenisation, and AI-powered creativity.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02920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612648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Digital Products &amp; Platforms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Donation On-Chain / Digital Trust &amp; Engagement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Designing transparent, engaging, and user-centric digital experiences that leverage blockchain and AI.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333674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3443402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Applications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Truth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Combining AI and blockchain to verify knowledge, preserve authenticity, secure intellectual property, and combat misinformation.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6164428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07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74156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Trust, Identity &amp; Security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Identity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Protecting digital identities, securing communications, verifying authenticity, and defending against fraud and deepfakes.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8995181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08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9104909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Emerging Technologies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Security &amp; Privacy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Exploring cutting-edge innovations including post-quantum security, decentralized infrastructure, AI agents, privacy technologies, and next-generation Web3 applications.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02920" y="635508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PARTNER PROBLEM STATEMENTS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HUNDSTALLET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AIMS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INSTITUTE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03 — WHAT TEAMS NEED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TEAMS </a:t>
            </a:r>
            <a:pPr indent="0" marL="0"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NEED MOST_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502920" y="1737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Mentors provide guidance in three critical areas: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85800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SCOPING &amp; PRIORITISATION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685800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teams focus on what is realistically achievable in the challenge timeframe and identify the highest-impact opportunities.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322978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05858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05858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TECHNICAL &amp; STRATEGIC GUIDANCE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4505858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05858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Support teams with technical direction, product thinking, business validation, and problem-solving frameworks — without building for them.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143037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25917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325917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PITCH &amp; PRESENTATION COACHING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8325917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25917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participants communicate vision, demonstrate impact, and prepare compelling presentations for judges and investors.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04 — RESPONSIBILITIES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MENTOR </a:t>
            </a:r>
            <a:pPr indent="0" marL="0">
              <a:buNone/>
            </a:pPr>
            <a:r>
              <a:rPr lang="en-US" sz="40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RESPONSIBILITIES_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737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role is to guide, challenge, and support participants throughout the hackathon journey.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224028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22402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teams refine problem statements and solution concepts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023360" y="224028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06240" y="22402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Provide technical, business, product, or industry insights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02920" y="301752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301752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Encourage critical thinking and practical execution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023360" y="301752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06240" y="301752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teams identify risks, assumptions, and opportunities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02920" y="379476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379476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Support presentation and demo preparation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023360" y="379476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06240" y="379476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Escalate teams that may need additional organiser support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680960" y="2240280"/>
            <a:ext cx="4023360" cy="23774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863840" y="23774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OFFICE HOURS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863840" y="2743200"/>
            <a:ext cx="37490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70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SESSION 01  ›  </a:t>
            </a:r>
            <a:pPr indent="0" marL="0">
              <a:lnSpc>
                <a:spcPct val="17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[TIME SLOT 1]
</a:t>
            </a:r>
            <a:pPr indent="0" marL="0">
              <a:lnSpc>
                <a:spcPct val="170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SESSION 02  ›  </a:t>
            </a:r>
            <a:pPr indent="0" marL="0">
              <a:lnSpc>
                <a:spcPct val="17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[TIME SLOT 2]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7680960" y="4709160"/>
            <a:ext cx="4023360" cy="14173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863840" y="4846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MENTOR COMMS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863840" y="516636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Insert mentor channel / link placeholder ]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02920" y="60350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Mentors working directly with teams will not judge those same teams — fairness &amp; transparency first.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05 — JOIN AS MENTOR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CALL TO ACTION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1371600"/>
            <a:ext cx="7863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JOIN US AS A MENTOR
GUIDE THE
</a:t>
            </a:r>
            <a:pPr indent="0" marL="0">
              <a:lnSpc>
                <a:spcPct val="100000"/>
              </a:lnSpc>
              <a:buNone/>
            </a:pPr>
            <a:r>
              <a:rPr lang="en-US" sz="5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BUILDERS_</a:t>
            </a:r>
            <a:endParaRPr lang="en-US" sz="5800" dirty="0"/>
          </a:p>
        </p:txBody>
      </p:sp>
      <p:sp>
        <p:nvSpPr>
          <p:cNvPr id="17" name="Text 15"/>
          <p:cNvSpPr/>
          <p:nvPr/>
        </p:nvSpPr>
        <p:spPr>
          <a:xfrm>
            <a:off x="502920" y="548640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Empower builders to develop technologies that are innovative, practical, scalable — and capable of creating lasting Impact On Chain.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595360" y="1005840"/>
            <a:ext cx="3108960" cy="2926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32520" y="11430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APPLY / MENTOR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732520" y="15087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sullis.ai/apply/</a:t>
            </a:r>
            <a:endParaRPr lang="en-US" sz="1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MENTOR WITH US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595360" y="4069080"/>
            <a:ext cx="3108960" cy="21031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32520" y="4297680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of Nordic Tech Week 2026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FirstBlock Impact Series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2026-07-24T17:11:00Z</dcterms:created>
  <dcterms:modified xsi:type="dcterms:W3CDTF">2026-07-24T17:11:00Z</dcterms:modified>
</cp:coreProperties>
</file>